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61662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27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688632" cy="643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53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032448" cy="553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67749"/>
            <a:ext cx="3992839" cy="411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17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37860"/>
            <a:ext cx="3459442" cy="219458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69" y="1170570"/>
            <a:ext cx="3684194" cy="2522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60" y="3717032"/>
            <a:ext cx="2715411" cy="27154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72652"/>
            <a:ext cx="2681109" cy="26201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048"/>
            <a:ext cx="2535582" cy="25713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918306"/>
            <a:ext cx="2813103" cy="25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6" t="5603" r="15419" b="18265"/>
          <a:stretch/>
        </p:blipFill>
        <p:spPr>
          <a:xfrm>
            <a:off x="971600" y="188640"/>
            <a:ext cx="7885112" cy="6126760"/>
          </a:xfrm>
        </p:spPr>
      </p:pic>
    </p:spTree>
    <p:extLst>
      <p:ext uri="{BB962C8B-B14F-4D97-AF65-F5344CB8AC3E}">
        <p14:creationId xmlns:p14="http://schemas.microsoft.com/office/powerpoint/2010/main" val="2658376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r="12231" b="15579"/>
          <a:stretch/>
        </p:blipFill>
        <p:spPr>
          <a:xfrm>
            <a:off x="395536" y="476672"/>
            <a:ext cx="8251394" cy="6021288"/>
          </a:xfrm>
        </p:spPr>
      </p:pic>
    </p:spTree>
    <p:extLst>
      <p:ext uri="{BB962C8B-B14F-4D97-AF65-F5344CB8AC3E}">
        <p14:creationId xmlns:p14="http://schemas.microsoft.com/office/powerpoint/2010/main" val="215991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6932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07504" y="5589240"/>
            <a:ext cx="928903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5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r="25540" b="18675"/>
          <a:stretch/>
        </p:blipFill>
        <p:spPr>
          <a:xfrm>
            <a:off x="683568" y="-3448"/>
            <a:ext cx="8028384" cy="6849622"/>
          </a:xfrm>
        </p:spPr>
      </p:pic>
    </p:spTree>
    <p:extLst>
      <p:ext uri="{BB962C8B-B14F-4D97-AF65-F5344CB8AC3E}">
        <p14:creationId xmlns:p14="http://schemas.microsoft.com/office/powerpoint/2010/main" val="2642269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48680"/>
            <a:ext cx="5472608" cy="5472608"/>
          </a:xfrm>
        </p:spPr>
      </p:pic>
    </p:spTree>
    <p:extLst>
      <p:ext uri="{BB962C8B-B14F-4D97-AF65-F5344CB8AC3E}">
        <p14:creationId xmlns:p14="http://schemas.microsoft.com/office/powerpoint/2010/main" val="880057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</dc:creator>
  <cp:lastModifiedBy>POLINA</cp:lastModifiedBy>
  <cp:revision>2</cp:revision>
  <dcterms:created xsi:type="dcterms:W3CDTF">2019-05-06T07:12:59Z</dcterms:created>
  <dcterms:modified xsi:type="dcterms:W3CDTF">2019-05-06T07:27:49Z</dcterms:modified>
</cp:coreProperties>
</file>